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76" r:id="rId5"/>
    <p:sldId id="260" r:id="rId6"/>
    <p:sldId id="262" r:id="rId7"/>
    <p:sldId id="264" r:id="rId8"/>
    <p:sldId id="266" r:id="rId9"/>
    <p:sldId id="267" r:id="rId10"/>
    <p:sldId id="269" r:id="rId11"/>
    <p:sldId id="271" r:id="rId12"/>
    <p:sldId id="27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3433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6438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8077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612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05243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52569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57521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444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8759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1843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6425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15.04.2021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3527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15.04.2021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487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15.04.2021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3968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7106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3406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15.04.2021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4395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772400" cy="3857652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2020-2021 EĞİTİM-ÖĞRETİM YILI  NİSAN AYI </a:t>
            </a:r>
            <a:br>
              <a:rPr lang="tr-TR" b="1" dirty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</a:br>
            <a:br>
              <a:rPr lang="tr-TR" b="1" dirty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</a:br>
            <a:r>
              <a:rPr lang="tr-TR" b="1" dirty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DÖGEP TOPLANTISI</a:t>
            </a:r>
            <a:br>
              <a:rPr lang="tr-TR" b="1" dirty="0"/>
            </a:b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SUYU İÇME ADABI: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 </a:t>
            </a:r>
            <a:r>
              <a:rPr lang="tr-TR" dirty="0"/>
              <a:t>Besmele çekmek.</a:t>
            </a:r>
          </a:p>
          <a:p>
            <a:r>
              <a:rPr lang="tr-TR" b="1" dirty="0"/>
              <a:t> </a:t>
            </a:r>
            <a:r>
              <a:rPr lang="tr-TR" dirty="0"/>
              <a:t> Suyu oturarak içmek.</a:t>
            </a:r>
          </a:p>
          <a:p>
            <a:r>
              <a:rPr lang="tr-TR" b="1" dirty="0"/>
              <a:t> </a:t>
            </a:r>
            <a:r>
              <a:rPr lang="tr-TR" dirty="0"/>
              <a:t>Bardağı sağ el ile </a:t>
            </a:r>
            <a:r>
              <a:rPr lang="tr-TR" dirty="0" err="1"/>
              <a:t>ağıza</a:t>
            </a:r>
            <a:r>
              <a:rPr lang="tr-TR" dirty="0"/>
              <a:t> götürmek.</a:t>
            </a:r>
          </a:p>
          <a:p>
            <a:r>
              <a:rPr lang="tr-TR" dirty="0"/>
              <a:t> Bardağın içine nefes vermemek.</a:t>
            </a:r>
          </a:p>
          <a:p>
            <a:r>
              <a:rPr lang="tr-TR" dirty="0"/>
              <a:t> Suyu üç yudumda içmek sonunda </a:t>
            </a:r>
            <a:r>
              <a:rPr lang="tr-TR" b="1" dirty="0"/>
              <a:t>"Elhamdülillah" </a:t>
            </a:r>
            <a:r>
              <a:rPr lang="tr-TR" dirty="0"/>
              <a:t>demek; su içmenin adaplarındandır.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TOPLANTILARDA ADAB: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r>
              <a:rPr lang="tr-TR" b="1" dirty="0"/>
              <a:t> </a:t>
            </a:r>
            <a:r>
              <a:rPr lang="tr-TR" dirty="0"/>
              <a:t> Mecliste daima güler yüzlü olmak</a:t>
            </a:r>
          </a:p>
          <a:p>
            <a:r>
              <a:rPr lang="tr-TR" b="1" dirty="0"/>
              <a:t> </a:t>
            </a:r>
            <a:r>
              <a:rPr lang="tr-TR" dirty="0"/>
              <a:t>İleri geçip oturmamak, hakkı olmadıkça ileriye geçmemek,</a:t>
            </a:r>
          </a:p>
          <a:p>
            <a:r>
              <a:rPr lang="tr-TR" dirty="0"/>
              <a:t> Kendisinden yaşça ve bilgice yüksek olanlara hürmet etmek,</a:t>
            </a:r>
          </a:p>
          <a:p>
            <a:r>
              <a:rPr lang="tr-TR" dirty="0"/>
              <a:t>  Oturanlara sıkıntı verecek hallerden sakınmak,</a:t>
            </a:r>
          </a:p>
          <a:p>
            <a:r>
              <a:rPr lang="tr-TR" b="1" dirty="0"/>
              <a:t> </a:t>
            </a:r>
            <a:r>
              <a:rPr lang="tr-TR" dirty="0"/>
              <a:t> Sonradan gelene yer göstermek,</a:t>
            </a:r>
          </a:p>
          <a:p>
            <a:r>
              <a:rPr lang="tr-TR" b="1" dirty="0"/>
              <a:t> </a:t>
            </a:r>
            <a:r>
              <a:rPr lang="tr-TR" dirty="0"/>
              <a:t>Kendisinden büyük olanların yanında ayak ayak üstüne atmamak.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ZİYARETLERİN ADABI: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lnSpcReduction="10000"/>
          </a:bodyPr>
          <a:lstStyle/>
          <a:p>
            <a:r>
              <a:rPr lang="tr-TR" dirty="0"/>
              <a:t>Ziyaretlerin vakti iyi seçilmelidir. Uyku, yemek ve iş zamanlarında ziyarete gidilmemelidir.</a:t>
            </a:r>
          </a:p>
          <a:p>
            <a:r>
              <a:rPr lang="tr-TR" b="1" dirty="0"/>
              <a:t> </a:t>
            </a:r>
            <a:r>
              <a:rPr lang="tr-TR" dirty="0"/>
              <a:t>Ziyaretlere giderken, temiz ve düzgün elbiseler giyilmelidir.</a:t>
            </a:r>
          </a:p>
          <a:p>
            <a:r>
              <a:rPr lang="tr-TR" b="1" dirty="0"/>
              <a:t> </a:t>
            </a:r>
            <a:r>
              <a:rPr lang="tr-TR" dirty="0"/>
              <a:t>Ziyaret edilen evin kapısı çalınmalı, ev sahibi izin verdikten sonra içeri girilmelidir.</a:t>
            </a:r>
          </a:p>
          <a:p>
            <a:r>
              <a:rPr lang="tr-TR" b="1" dirty="0"/>
              <a:t> </a:t>
            </a:r>
            <a:r>
              <a:rPr lang="tr-TR" dirty="0"/>
              <a:t>Ziyaret sırasında güler yüz gösterilmelidir.</a:t>
            </a:r>
          </a:p>
          <a:p>
            <a:r>
              <a:rPr lang="tr-TR" b="1" dirty="0"/>
              <a:t> </a:t>
            </a:r>
            <a:r>
              <a:rPr lang="tr-TR" dirty="0"/>
              <a:t>Ziyaretine gidilen evde bulunanların, sevinçleri ve kederleri paylaşılmalıdır.</a:t>
            </a:r>
          </a:p>
          <a:p>
            <a:r>
              <a:rPr lang="tr-TR" b="1" dirty="0"/>
              <a:t> </a:t>
            </a:r>
            <a:r>
              <a:rPr lang="tr-TR" dirty="0"/>
              <a:t>Ev sahibinin işi varsa, ziyareti uzatmadan müsaade isteyerek ayrılmalıdır.</a:t>
            </a:r>
          </a:p>
          <a:p>
            <a:r>
              <a:rPr lang="tr-TR" b="1" dirty="0"/>
              <a:t> </a:t>
            </a:r>
            <a:r>
              <a:rPr lang="tr-TR" dirty="0"/>
              <a:t>Ziyaret edilen kimsenin yaş, akrabalık veya hastalık gibi durumları göz önünde bulundurularak, konuşma şeklinde dikkat edilmelidir.</a:t>
            </a:r>
          </a:p>
          <a:p>
            <a:r>
              <a:rPr lang="tr-TR" b="1" dirty="0"/>
              <a:t> </a:t>
            </a:r>
            <a:r>
              <a:rPr lang="tr-TR" dirty="0"/>
              <a:t>Özellikle yaşlılar ile hastalar, sık sık ziyaret edilmelerini beklerler. Bu bakımdan bu kimselerin ziyaretleri diğerlerine göre daha fazla yapılmalıdır.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40312"/>
          </a:xfrm>
        </p:spPr>
        <p:txBody>
          <a:bodyPr/>
          <a:lstStyle/>
          <a:p>
            <a:r>
              <a:rPr lang="tr-TR" dirty="0"/>
              <a:t>AHLAK VE ADAB-I MUAŞERET ÖĞRETİMİ</a:t>
            </a:r>
            <a:br>
              <a:rPr lang="tr-TR" dirty="0"/>
            </a:b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ADAB-I MUAŞERET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Adab</a:t>
            </a:r>
            <a:r>
              <a:rPr lang="tr-TR" dirty="0"/>
              <a:t>-ı Muaşeret, “toplum içinde çeşitli kesimlerin birbirlerine karşı görevleri ve ahlakı davranış tarzları ile bu hususlarda gerekli olan pratik bilgiler” anlamına gelmektedir.</a:t>
            </a:r>
          </a:p>
          <a:p>
            <a:r>
              <a:rPr lang="tr-TR" dirty="0"/>
              <a:t> Diğer bir anlatımla “Adabı muaşeret; görgü kuralları, ahlak ve </a:t>
            </a:r>
            <a:r>
              <a:rPr lang="tr-TR" dirty="0" err="1"/>
              <a:t>adab</a:t>
            </a:r>
            <a:r>
              <a:rPr lang="tr-TR" dirty="0"/>
              <a:t> kuralları insanlar arasındaki ilişkilere denilmektedir.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400" dirty="0"/>
              <a:t>BAŞLICA AHLAK VE ADAB-I MUAŞERET KURALLARI:</a:t>
            </a:r>
            <a:endParaRPr lang="tr-TR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SELAM VERME ADABI</a:t>
            </a:r>
          </a:p>
          <a:p>
            <a:r>
              <a:rPr lang="tr-TR" dirty="0"/>
              <a:t>KONUŞMA ADABI</a:t>
            </a:r>
          </a:p>
          <a:p>
            <a:r>
              <a:rPr lang="tr-TR" dirty="0"/>
              <a:t>EVE GİRİŞ-ÇIKIŞ ADABI</a:t>
            </a:r>
          </a:p>
          <a:p>
            <a:r>
              <a:rPr lang="tr-TR" dirty="0"/>
              <a:t>YEMEK YEME  ADABI</a:t>
            </a:r>
          </a:p>
          <a:p>
            <a:r>
              <a:rPr lang="tr-TR" dirty="0"/>
              <a:t>SU İÇME ADABI</a:t>
            </a:r>
          </a:p>
          <a:p>
            <a:r>
              <a:rPr lang="tr-TR" dirty="0"/>
              <a:t>TOPLANTILARDA ADAP</a:t>
            </a:r>
          </a:p>
          <a:p>
            <a:r>
              <a:rPr lang="tr-TR" dirty="0"/>
              <a:t>ZİYARETLERİN ADABI</a:t>
            </a:r>
          </a:p>
          <a:p>
            <a:pPr>
              <a:buNone/>
            </a:pP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r>
              <a:rPr lang="tr-TR" b="1" dirty="0"/>
              <a:t>SELAM VERME ADABI:</a:t>
            </a:r>
            <a:endParaRPr lang="tr-TR" dirty="0"/>
          </a:p>
          <a:p>
            <a:r>
              <a:rPr lang="tr-TR" dirty="0"/>
              <a:t>Müslümanlar birbirleri ile karşılaşınca selamlaşır ve tokalaşır. Selam vermek sünnet, verilen selamı almak farzdır:</a:t>
            </a:r>
          </a:p>
          <a:p>
            <a:r>
              <a:rPr lang="tr-TR" b="1" dirty="0"/>
              <a:t>1. </a:t>
            </a:r>
            <a:r>
              <a:rPr lang="tr-TR" dirty="0"/>
              <a:t>İslam'ın emrettiği selamı unutma.</a:t>
            </a:r>
          </a:p>
          <a:p>
            <a:r>
              <a:rPr lang="tr-TR" b="1" dirty="0"/>
              <a:t>2.</a:t>
            </a:r>
            <a:r>
              <a:rPr lang="tr-TR" dirty="0"/>
              <a:t> Tanıdığın veya tanımadığın Müslümanlarla karşılaştığın zaman selam vermeyi ihmal etme.</a:t>
            </a:r>
          </a:p>
          <a:p>
            <a:r>
              <a:rPr lang="tr-TR" b="1" dirty="0"/>
              <a:t>3.</a:t>
            </a:r>
            <a:r>
              <a:rPr lang="tr-TR" dirty="0"/>
              <a:t> </a:t>
            </a:r>
            <a:r>
              <a:rPr lang="tr-TR" b="1" dirty="0"/>
              <a:t>Selam verme şekli şöyle:</a:t>
            </a:r>
            <a:br>
              <a:rPr lang="tr-TR" dirty="0"/>
            </a:br>
            <a:r>
              <a:rPr lang="tr-TR" dirty="0"/>
              <a:t>  </a:t>
            </a:r>
            <a:r>
              <a:rPr lang="tr-TR" b="1" dirty="0"/>
              <a:t>   a)</a:t>
            </a:r>
            <a:r>
              <a:rPr lang="tr-TR" dirty="0"/>
              <a:t> Binek üzerinde olan yürüyene,</a:t>
            </a:r>
            <a:br>
              <a:rPr lang="tr-TR" dirty="0"/>
            </a:br>
            <a:r>
              <a:rPr lang="tr-TR" dirty="0"/>
              <a:t>    </a:t>
            </a:r>
            <a:r>
              <a:rPr lang="tr-TR" b="1" dirty="0"/>
              <a:t> b)</a:t>
            </a:r>
            <a:r>
              <a:rPr lang="tr-TR" dirty="0"/>
              <a:t> Yürüyen oturana,</a:t>
            </a:r>
            <a:br>
              <a:rPr lang="tr-TR" dirty="0"/>
            </a:br>
            <a:r>
              <a:rPr lang="tr-TR" dirty="0"/>
              <a:t>    </a:t>
            </a:r>
            <a:r>
              <a:rPr lang="tr-TR" b="1" dirty="0"/>
              <a:t> c) </a:t>
            </a:r>
            <a:r>
              <a:rPr lang="tr-TR" dirty="0"/>
              <a:t>Az kişiler çok kişilere,</a:t>
            </a:r>
            <a:br>
              <a:rPr lang="tr-TR" dirty="0"/>
            </a:br>
            <a:r>
              <a:rPr lang="tr-TR" dirty="0"/>
              <a:t>    </a:t>
            </a:r>
            <a:r>
              <a:rPr lang="tr-TR" b="1" dirty="0"/>
              <a:t> d) </a:t>
            </a:r>
            <a:r>
              <a:rPr lang="tr-TR" dirty="0"/>
              <a:t>Küçükler büyüklere selam verirler.</a:t>
            </a:r>
          </a:p>
          <a:p>
            <a:r>
              <a:rPr lang="tr-TR" b="1" dirty="0"/>
              <a:t>4.</a:t>
            </a:r>
            <a:r>
              <a:rPr lang="tr-TR" dirty="0"/>
              <a:t> Verilen selama onun misliyle veya ondan daha güzel bir şekilde cevap ver.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KONUŞMA ADABI: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86412"/>
          </a:xfrm>
        </p:spPr>
        <p:txBody>
          <a:bodyPr>
            <a:normAutofit/>
          </a:bodyPr>
          <a:lstStyle/>
          <a:p>
            <a:r>
              <a:rPr lang="tr-TR" b="1" dirty="0"/>
              <a:t> </a:t>
            </a:r>
            <a:r>
              <a:rPr lang="tr-TR" dirty="0"/>
              <a:t>Söylediği sözün nereye varacağını, düşünmek.</a:t>
            </a:r>
          </a:p>
          <a:p>
            <a:r>
              <a:rPr lang="tr-TR" b="1" dirty="0"/>
              <a:t>  </a:t>
            </a:r>
            <a:r>
              <a:rPr lang="tr-TR" dirty="0"/>
              <a:t>Sözleriyle kimsenin gönlünü kırmamak.</a:t>
            </a:r>
          </a:p>
          <a:p>
            <a:r>
              <a:rPr lang="tr-TR" dirty="0"/>
              <a:t> </a:t>
            </a:r>
            <a:r>
              <a:rPr lang="tr-TR" b="1" dirty="0"/>
              <a:t> </a:t>
            </a:r>
            <a:r>
              <a:rPr lang="tr-TR" dirty="0"/>
              <a:t>Konuşurken başkasının sözünü kesmemek.</a:t>
            </a:r>
          </a:p>
          <a:p>
            <a:r>
              <a:rPr lang="tr-TR" dirty="0"/>
              <a:t> Bir insanı över veya yererken aşırı gitmemek.</a:t>
            </a:r>
          </a:p>
          <a:p>
            <a:r>
              <a:rPr lang="tr-TR" b="1" dirty="0"/>
              <a:t> </a:t>
            </a:r>
            <a:r>
              <a:rPr lang="tr-TR" dirty="0"/>
              <a:t>Büyüklerin yanında yüksek sesle konuşmamak.</a:t>
            </a:r>
          </a:p>
          <a:p>
            <a:r>
              <a:rPr lang="tr-TR" b="1" dirty="0"/>
              <a:t> </a:t>
            </a:r>
            <a:r>
              <a:rPr lang="tr-TR" dirty="0"/>
              <a:t>Boşboğazlık, gevezelik etmemek.</a:t>
            </a:r>
          </a:p>
          <a:p>
            <a:r>
              <a:rPr lang="tr-TR" b="1" dirty="0"/>
              <a:t>  </a:t>
            </a:r>
            <a:r>
              <a:rPr lang="tr-TR" dirty="0"/>
              <a:t>Konuşurken karşısındakini hiçe sayarak ukalalık yapmamak, onun sözlerinde ayıp ve kusur aramamak.</a:t>
            </a:r>
          </a:p>
          <a:p>
            <a:r>
              <a:rPr lang="tr-TR" dirty="0"/>
              <a:t> Dilini lanete, </a:t>
            </a:r>
            <a:r>
              <a:rPr lang="tr-TR" dirty="0" err="1"/>
              <a:t>küfüre</a:t>
            </a:r>
            <a:r>
              <a:rPr lang="tr-TR" dirty="0"/>
              <a:t> ve kaba konuşmaya alıştırmamak.</a:t>
            </a:r>
          </a:p>
          <a:p>
            <a:r>
              <a:rPr lang="tr-TR" dirty="0"/>
              <a:t> Kendisine verilmiş bir sırrı başkasına söylememek.</a:t>
            </a:r>
          </a:p>
          <a:p>
            <a:r>
              <a:rPr lang="tr-TR" dirty="0"/>
              <a:t> Yalan yere bir söz vermemek, yapamayacağı bir şeyi söylememek.</a:t>
            </a:r>
          </a:p>
          <a:p>
            <a:r>
              <a:rPr lang="tr-TR" dirty="0"/>
              <a:t> Yalan söylemekten, yeminden, gıybet etmekten sakınmak.</a:t>
            </a:r>
          </a:p>
          <a:p>
            <a:r>
              <a:rPr lang="tr-TR" dirty="0"/>
              <a:t> Başkalarıyla alay etmemek, kimseye kötü bir ad takmamak.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EVE GİRİŞ ÇIKIŞ ADABI: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r>
              <a:rPr lang="tr-TR" b="1" dirty="0"/>
              <a:t>1.</a:t>
            </a:r>
            <a:r>
              <a:rPr lang="tr-TR" dirty="0"/>
              <a:t> Kapının sağında veya solunda durmak.</a:t>
            </a:r>
          </a:p>
          <a:p>
            <a:r>
              <a:rPr lang="tr-TR" b="1" dirty="0"/>
              <a:t>2. </a:t>
            </a:r>
            <a:r>
              <a:rPr lang="tr-TR" dirty="0"/>
              <a:t>Kapıya üç defa vurmak, izin verilir ise, içeriye girmek, izin verilmez ise geri dönmek.</a:t>
            </a:r>
          </a:p>
          <a:p>
            <a:r>
              <a:rPr lang="tr-TR" b="1" dirty="0"/>
              <a:t>3.</a:t>
            </a:r>
            <a:r>
              <a:rPr lang="tr-TR" dirty="0"/>
              <a:t> Eve girince ve çıkarken </a:t>
            </a:r>
            <a:r>
              <a:rPr lang="tr-TR" b="1" dirty="0"/>
              <a:t>"</a:t>
            </a:r>
            <a:r>
              <a:rPr lang="tr-TR" b="1" dirty="0" err="1"/>
              <a:t>Esselamü</a:t>
            </a:r>
            <a:r>
              <a:rPr lang="tr-TR" b="1" dirty="0"/>
              <a:t> </a:t>
            </a:r>
            <a:r>
              <a:rPr lang="tr-TR" b="1" dirty="0" err="1"/>
              <a:t>Aleyküm</a:t>
            </a:r>
            <a:r>
              <a:rPr lang="tr-TR" b="1" dirty="0"/>
              <a:t>"</a:t>
            </a:r>
            <a:r>
              <a:rPr lang="tr-TR" dirty="0"/>
              <a:t> diyerek selam vermek.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YEMEK YEME ADABI: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72098"/>
          </a:xfrm>
        </p:spPr>
        <p:txBody>
          <a:bodyPr>
            <a:normAutofit/>
          </a:bodyPr>
          <a:lstStyle/>
          <a:p>
            <a:r>
              <a:rPr lang="tr-TR" b="1" dirty="0"/>
              <a:t> </a:t>
            </a:r>
            <a:r>
              <a:rPr lang="tr-TR" dirty="0"/>
              <a:t>Sofra hazırlanırken yardımcı olmak.</a:t>
            </a:r>
          </a:p>
          <a:p>
            <a:r>
              <a:rPr lang="tr-TR" dirty="0"/>
              <a:t> Yemekten önce ve sonra elleri yıkamak.</a:t>
            </a:r>
          </a:p>
          <a:p>
            <a:r>
              <a:rPr lang="tr-TR" b="1" dirty="0"/>
              <a:t> </a:t>
            </a:r>
            <a:r>
              <a:rPr lang="tr-TR" dirty="0"/>
              <a:t>Büyükleri sofraya oturmadan sofraya oturmamak.</a:t>
            </a:r>
          </a:p>
          <a:p>
            <a:r>
              <a:rPr lang="tr-TR" b="1" dirty="0"/>
              <a:t> </a:t>
            </a:r>
            <a:r>
              <a:rPr lang="tr-TR" dirty="0"/>
              <a:t>Besmele çekip, Allah'a vermiş olduğu nimetler için şükür etmek.</a:t>
            </a:r>
          </a:p>
          <a:p>
            <a:r>
              <a:rPr lang="tr-TR" b="1" dirty="0"/>
              <a:t> </a:t>
            </a:r>
            <a:r>
              <a:rPr lang="tr-TR" dirty="0"/>
              <a:t>Yemeğe önce yaşça veya mevkice büyük olan kişinin başlaması uygundur</a:t>
            </a:r>
          </a:p>
          <a:p>
            <a:r>
              <a:rPr lang="tr-TR" b="1" dirty="0"/>
              <a:t> </a:t>
            </a:r>
            <a:r>
              <a:rPr lang="tr-TR" dirty="0"/>
              <a:t>Sağ eliyle yemek.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YEMEK YEME ADABI: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/>
          </a:bodyPr>
          <a:lstStyle/>
          <a:p>
            <a:r>
              <a:rPr lang="tr-TR" dirty="0"/>
              <a:t>Önündeki yemeği soğutmak için, yemeğin içine üflememek.</a:t>
            </a:r>
          </a:p>
          <a:p>
            <a:r>
              <a:rPr lang="tr-TR" dirty="0"/>
              <a:t>Ağızda yemek varken konuşmamak, gülmemek.</a:t>
            </a:r>
          </a:p>
          <a:p>
            <a:r>
              <a:rPr lang="tr-TR" b="1" dirty="0"/>
              <a:t> </a:t>
            </a:r>
            <a:r>
              <a:rPr lang="tr-TR" dirty="0"/>
              <a:t>Yemek seçmemeye özen göstermek.</a:t>
            </a:r>
          </a:p>
          <a:p>
            <a:r>
              <a:rPr lang="tr-TR" dirty="0"/>
              <a:t> Yemeği aynı kaptan </a:t>
            </a:r>
            <a:r>
              <a:rPr lang="tr-TR" dirty="0" err="1"/>
              <a:t>yeyip</a:t>
            </a:r>
            <a:r>
              <a:rPr lang="tr-TR" dirty="0"/>
              <a:t>, tabağın ortasından değil, kendi önünden yemek.</a:t>
            </a:r>
          </a:p>
          <a:p>
            <a:r>
              <a:rPr lang="tr-TR" dirty="0"/>
              <a:t> Lokmasını ve aldığı yemeği bitirmek.</a:t>
            </a:r>
          </a:p>
          <a:p>
            <a:r>
              <a:rPr lang="tr-TR" dirty="0"/>
              <a:t> Tabaklarda artık, sofrada kırıntı bırakmamak.</a:t>
            </a:r>
          </a:p>
          <a:p>
            <a:r>
              <a:rPr lang="tr-TR" dirty="0"/>
              <a:t>  Yemek bitince </a:t>
            </a:r>
            <a:r>
              <a:rPr lang="tr-TR" b="1" dirty="0"/>
              <a:t>"Elhamdülillah"</a:t>
            </a:r>
            <a:r>
              <a:rPr lang="tr-TR" dirty="0"/>
              <a:t> demek.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68</TotalTime>
  <Words>694</Words>
  <Application>Microsoft Office PowerPoint</Application>
  <PresentationFormat>Ekran Gösterisi (4:3)</PresentationFormat>
  <Paragraphs>77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David</vt:lpstr>
      <vt:lpstr>Wingdings 3</vt:lpstr>
      <vt:lpstr>Duman</vt:lpstr>
      <vt:lpstr>2020-2021 EĞİTİM-ÖĞRETİM YILI  NİSAN AYI   DÖGEP TOPLANTISI </vt:lpstr>
      <vt:lpstr>AHLAK VE ADAB-I MUAŞERET ÖĞRETİMİ </vt:lpstr>
      <vt:lpstr>ADAB-I MUAŞERET</vt:lpstr>
      <vt:lpstr>BAŞLICA AHLAK VE ADAB-I MUAŞERET KURALLARI:</vt:lpstr>
      <vt:lpstr>PowerPoint Sunusu</vt:lpstr>
      <vt:lpstr>KONUŞMA ADABI: </vt:lpstr>
      <vt:lpstr>EVE GİRİŞ ÇIKIŞ ADABI:</vt:lpstr>
      <vt:lpstr>YEMEK YEME ADABI:</vt:lpstr>
      <vt:lpstr>YEMEK YEME ADABI:</vt:lpstr>
      <vt:lpstr>SUYU İÇME ADABI:</vt:lpstr>
      <vt:lpstr>TOPLANTILARDA ADAB:</vt:lpstr>
      <vt:lpstr>ZİYARETLERİN ADABI: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2019-2020 EĞİTİM-ÖĞRETİM YILI  NİSAN AYI   DÖGEP TOPLANTISI</dc:title>
  <dc:creator>LENOVO</dc:creator>
  <cp:lastModifiedBy>halil özel</cp:lastModifiedBy>
  <cp:revision>15</cp:revision>
  <dcterms:modified xsi:type="dcterms:W3CDTF">2021-04-15T14:34:58Z</dcterms:modified>
</cp:coreProperties>
</file>